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sidhuvud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162101-310E-48E0-B5FA-EEB719047CA8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4" name="Platshållare för bildobjekt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v-SE"/>
          </a:p>
        </p:txBody>
      </p:sp>
      <p:sp>
        <p:nvSpPr>
          <p:cNvPr id="5" name="Platshållare för anteckninga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81A502-02FB-4B3D-AF5B-0BFCD94903DD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5344595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bildobjekt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tshållare för anteckninga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v-SE" dirty="0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E95D8-4A0E-4C61-8D22-3C0053278411}" type="slidenum">
              <a:rPr lang="sv-SE" smtClean="0"/>
              <a:t>1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8834830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Rubrik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Underrubri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sv-SE" smtClean="0"/>
              <a:t>Klicka här för att ändra format på underrubrik i bakgrunden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Rubrik och lodrät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ät rubrik och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ät rubri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lodrät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ubrik och innehå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vsnitts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vå innehållsde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Jämföre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4" name="Platshållare för innehåll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5" name="Platshållare för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6" name="Platshållare för innehåll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7" name="Platshållare fö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8" name="Platshållare för sidfo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Platshållare för bild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Endast rub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4" name="Platshållare för sidfo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Platshållare för bild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3" name="Platshållare för sidfo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Platshållare för bild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nehåll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innehåll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ed bild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bild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Platshållare för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sv-SE" smtClean="0"/>
              <a:t>Klicka här för att ändra format på bakgrundstexten</a:t>
            </a:r>
          </a:p>
        </p:txBody>
      </p:sp>
      <p:sp>
        <p:nvSpPr>
          <p:cNvPr id="5" name="Platshållare fö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6" name="Platshållare för sidfo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Platshållare för bild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tshållare för rubri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v-SE" smtClean="0"/>
              <a:t>Klicka här för att ändra format</a:t>
            </a:r>
            <a:endParaRPr lang="sv-SE"/>
          </a:p>
        </p:txBody>
      </p:sp>
      <p:sp>
        <p:nvSpPr>
          <p:cNvPr id="3" name="Platshållare för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v-SE" smtClean="0"/>
              <a:t>Klicka här för att ändra format på bakgrundstexten</a:t>
            </a:r>
          </a:p>
          <a:p>
            <a:pPr lvl="1"/>
            <a:r>
              <a:rPr lang="sv-SE" smtClean="0"/>
              <a:t>Nivå två</a:t>
            </a:r>
          </a:p>
          <a:p>
            <a:pPr lvl="2"/>
            <a:r>
              <a:rPr lang="sv-SE" smtClean="0"/>
              <a:t>Nivå tre</a:t>
            </a:r>
          </a:p>
          <a:p>
            <a:pPr lvl="3"/>
            <a:r>
              <a:rPr lang="sv-SE" smtClean="0"/>
              <a:t>Nivå fyra</a:t>
            </a:r>
          </a:p>
          <a:p>
            <a:pPr lvl="4"/>
            <a:r>
              <a:rPr lang="sv-SE" smtClean="0"/>
              <a:t>Nivå fem</a:t>
            </a:r>
            <a:endParaRPr lang="sv-SE"/>
          </a:p>
        </p:txBody>
      </p:sp>
      <p:sp>
        <p:nvSpPr>
          <p:cNvPr id="4" name="Platshållare fö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7BD319-C441-4740-BDB2-35E25C52CCE7}" type="datetimeFigureOut">
              <a:rPr lang="sv-SE" smtClean="0"/>
              <a:t>2011-11-02</a:t>
            </a:fld>
            <a:endParaRPr lang="sv-SE"/>
          </a:p>
        </p:txBody>
      </p:sp>
      <p:sp>
        <p:nvSpPr>
          <p:cNvPr id="5" name="Platshållare för sidfo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7F0B53-9592-4779-891F-997228E46E01}" type="slidenum">
              <a:rPr lang="sv-SE" smtClean="0"/>
              <a:t>‹#›</a:t>
            </a:fld>
            <a:endParaRPr lang="sv-S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loud 2"/>
          <p:cNvSpPr/>
          <p:nvPr/>
        </p:nvSpPr>
        <p:spPr>
          <a:xfrm>
            <a:off x="2004316" y="138945"/>
            <a:ext cx="7233863" cy="6602423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</p:txBody>
      </p:sp>
      <p:sp>
        <p:nvSpPr>
          <p:cNvPr id="4" name="Rounded Rectangle 3"/>
          <p:cNvSpPr/>
          <p:nvPr/>
        </p:nvSpPr>
        <p:spPr>
          <a:xfrm>
            <a:off x="0" y="1532024"/>
            <a:ext cx="2057400" cy="1066800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Film2home</a:t>
            </a:r>
            <a:r>
              <a:rPr lang="en-US" sz="1400" dirty="0" smtClean="0"/>
              <a:t>.se</a:t>
            </a:r>
          </a:p>
          <a:p>
            <a:pPr algn="ctr"/>
            <a:r>
              <a:rPr lang="en-US" dirty="0" smtClean="0"/>
              <a:t>Film2home</a:t>
            </a:r>
            <a:r>
              <a:rPr lang="en-US" sz="1400" dirty="0" smtClean="0"/>
              <a:t>.no</a:t>
            </a:r>
            <a:endParaRPr lang="en-US" dirty="0"/>
          </a:p>
          <a:p>
            <a:pPr algn="ctr"/>
            <a:r>
              <a:rPr lang="en-US" dirty="0" smtClean="0"/>
              <a:t>Moviezine.se etc.</a:t>
            </a:r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1043608" y="2655332"/>
            <a:ext cx="0" cy="267866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Rounded Rectangle 14"/>
          <p:cNvSpPr/>
          <p:nvPr/>
        </p:nvSpPr>
        <p:spPr>
          <a:xfrm>
            <a:off x="3563424" y="985207"/>
            <a:ext cx="4752992" cy="725181"/>
          </a:xfrm>
          <a:prstGeom prst="roundRect">
            <a:avLst>
              <a:gd name="adj" fmla="val 9273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horz" rtlCol="0" anchor="ctr"/>
          <a:lstStyle/>
          <a:p>
            <a:pPr algn="ctr"/>
            <a:endParaRPr lang="en-US" dirty="0" smtClean="0"/>
          </a:p>
          <a:p>
            <a:pPr algn="ctr"/>
            <a:r>
              <a:rPr lang="en-US" dirty="0" smtClean="0"/>
              <a:t>Azure Service </a:t>
            </a:r>
            <a:r>
              <a:rPr lang="en-US" dirty="0" smtClean="0"/>
              <a:t>Bus Queue</a:t>
            </a:r>
          </a:p>
          <a:p>
            <a:pPr algn="ctr"/>
            <a:endParaRPr lang="en-US" dirty="0"/>
          </a:p>
        </p:txBody>
      </p:sp>
      <p:pic>
        <p:nvPicPr>
          <p:cNvPr id="1026" name="Picture 2" descr="C:\Users\kristol\AppData\Local\Microsoft\Windows\Temporary Internet Files\Content.IE5\72EFGMLM\MC900433942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485" y="5345987"/>
            <a:ext cx="1087438" cy="108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Rounded Rectangle 24"/>
          <p:cNvSpPr/>
          <p:nvPr/>
        </p:nvSpPr>
        <p:spPr>
          <a:xfrm>
            <a:off x="3543301" y="2229978"/>
            <a:ext cx="1714500" cy="1343038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err="1" smtClean="0"/>
              <a:t>FrontWS</a:t>
            </a:r>
            <a:endParaRPr lang="sv-SE" dirty="0" smtClean="0"/>
          </a:p>
          <a:p>
            <a:pPr algn="ctr"/>
            <a:r>
              <a:rPr lang="sv-SE" sz="1400" dirty="0" smtClean="0"/>
              <a:t>Web </a:t>
            </a:r>
            <a:r>
              <a:rPr lang="sv-SE" sz="1400" dirty="0" err="1" smtClean="0"/>
              <a:t>role</a:t>
            </a:r>
            <a:endParaRPr lang="sv-SE" sz="1400" dirty="0" smtClean="0"/>
          </a:p>
          <a:p>
            <a:pPr algn="ctr"/>
            <a:r>
              <a:rPr lang="sv-SE" sz="1400" dirty="0" smtClean="0"/>
              <a:t>n </a:t>
            </a:r>
            <a:r>
              <a:rPr lang="sv-SE" sz="1400" dirty="0" err="1"/>
              <a:t>instances</a:t>
            </a:r>
            <a:endParaRPr lang="en-US" sz="1400" dirty="0"/>
          </a:p>
          <a:p>
            <a:pPr algn="ctr"/>
            <a:endParaRPr lang="en-US" sz="1400" dirty="0"/>
          </a:p>
        </p:txBody>
      </p:sp>
      <p:sp>
        <p:nvSpPr>
          <p:cNvPr id="26" name="Flowchart: Magnetic Disk 25"/>
          <p:cNvSpPr/>
          <p:nvPr/>
        </p:nvSpPr>
        <p:spPr>
          <a:xfrm>
            <a:off x="4292020" y="4237206"/>
            <a:ext cx="1066800" cy="1371600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SQL</a:t>
            </a:r>
            <a:br>
              <a:rPr lang="en-US" dirty="0" smtClean="0"/>
            </a:br>
            <a:r>
              <a:rPr lang="en-US" dirty="0" smtClean="0"/>
              <a:t>Azure</a:t>
            </a:r>
            <a:endParaRPr lang="en-US" dirty="0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2057400" y="1706277"/>
            <a:ext cx="94757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2" name="Rektangel 21"/>
          <p:cNvSpPr/>
          <p:nvPr/>
        </p:nvSpPr>
        <p:spPr>
          <a:xfrm>
            <a:off x="3004977" y="1440935"/>
            <a:ext cx="119223" cy="3283465"/>
          </a:xfrm>
          <a:prstGeom prst="rect">
            <a:avLst/>
          </a:prstGeom>
          <a:solidFill>
            <a:schemeClr val="bg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cxnSp>
        <p:nvCxnSpPr>
          <p:cNvPr id="33" name="Straight Arrow Connector 26"/>
          <p:cNvCxnSpPr/>
          <p:nvPr/>
        </p:nvCxnSpPr>
        <p:spPr>
          <a:xfrm flipV="1">
            <a:off x="3143038" y="2851426"/>
            <a:ext cx="420385" cy="13729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4" name="Straight Arrow Connector 26"/>
          <p:cNvCxnSpPr/>
          <p:nvPr/>
        </p:nvCxnSpPr>
        <p:spPr>
          <a:xfrm flipH="1">
            <a:off x="4067944" y="1710389"/>
            <a:ext cx="209789" cy="447581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5" name="Straight Arrow Connector 26"/>
          <p:cNvCxnSpPr/>
          <p:nvPr/>
        </p:nvCxnSpPr>
        <p:spPr>
          <a:xfrm flipH="1" flipV="1">
            <a:off x="3995936" y="3600002"/>
            <a:ext cx="404615" cy="6169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8" name="Straight Arrow Connector 26"/>
          <p:cNvCxnSpPr/>
          <p:nvPr/>
        </p:nvCxnSpPr>
        <p:spPr>
          <a:xfrm flipH="1">
            <a:off x="5484082" y="3536105"/>
            <a:ext cx="652439" cy="829473"/>
          </a:xfrm>
          <a:prstGeom prst="straightConnector1">
            <a:avLst/>
          </a:prstGeom>
          <a:ln>
            <a:headEnd type="none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8" name="Rounded Rectangle 24"/>
          <p:cNvSpPr/>
          <p:nvPr/>
        </p:nvSpPr>
        <p:spPr>
          <a:xfrm>
            <a:off x="6202259" y="2229977"/>
            <a:ext cx="2114157" cy="1343039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v-SE" dirty="0" err="1" smtClean="0"/>
              <a:t>MyMediaLite</a:t>
            </a:r>
            <a:r>
              <a:rPr lang="sv-SE" dirty="0" smtClean="0"/>
              <a:t/>
            </a:r>
            <a:br>
              <a:rPr lang="sv-SE" dirty="0" smtClean="0"/>
            </a:br>
            <a:r>
              <a:rPr lang="sv-SE" sz="1400" dirty="0" err="1" smtClean="0"/>
              <a:t>Worker</a:t>
            </a:r>
            <a:r>
              <a:rPr lang="sv-SE" sz="1400" dirty="0" smtClean="0"/>
              <a:t> </a:t>
            </a:r>
            <a:r>
              <a:rPr lang="sv-SE" sz="1400" dirty="0" err="1" smtClean="0"/>
              <a:t>role</a:t>
            </a:r>
            <a:endParaRPr lang="sv-SE" sz="1400" dirty="0" smtClean="0"/>
          </a:p>
          <a:p>
            <a:pPr algn="ctr"/>
            <a:r>
              <a:rPr lang="sv-SE" sz="1400" dirty="0"/>
              <a:t>n </a:t>
            </a:r>
            <a:r>
              <a:rPr lang="sv-SE" sz="1400" dirty="0" err="1"/>
              <a:t>instances</a:t>
            </a:r>
            <a:endParaRPr lang="en-US" sz="1400" dirty="0"/>
          </a:p>
          <a:p>
            <a:pPr algn="ctr"/>
            <a:endParaRPr lang="en-US" sz="1400" dirty="0"/>
          </a:p>
        </p:txBody>
      </p:sp>
      <p:sp>
        <p:nvSpPr>
          <p:cNvPr id="56" name="Rektangel 55"/>
          <p:cNvSpPr/>
          <p:nvPr/>
        </p:nvSpPr>
        <p:spPr>
          <a:xfrm>
            <a:off x="122923" y="4112239"/>
            <a:ext cx="200080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sv-SE" dirty="0" smtClean="0"/>
              <a:t>Betygsätt film</a:t>
            </a:r>
          </a:p>
          <a:p>
            <a:pPr algn="ctr"/>
            <a:r>
              <a:rPr lang="sv-SE" dirty="0" smtClean="0"/>
              <a:t>Få personifierade</a:t>
            </a:r>
            <a:br>
              <a:rPr lang="sv-SE" dirty="0" smtClean="0"/>
            </a:br>
            <a:r>
              <a:rPr lang="sv-SE" dirty="0" smtClean="0"/>
              <a:t>rekommendationer</a:t>
            </a:r>
            <a:endParaRPr lang="sv-SE" dirty="0" smtClean="0"/>
          </a:p>
        </p:txBody>
      </p:sp>
      <p:pic>
        <p:nvPicPr>
          <p:cNvPr id="61" name="Windows Azure" descr="C:\DVD_Art_Sept-2-2010\Logos\Windows Azure (platform)\Windows Azure\Windows Azure logo vr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3691" y="272012"/>
            <a:ext cx="1025978" cy="570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ktangel 9"/>
          <p:cNvSpPr/>
          <p:nvPr/>
        </p:nvSpPr>
        <p:spPr>
          <a:xfrm rot="18406218">
            <a:off x="5119690" y="3862740"/>
            <a:ext cx="2033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1400" dirty="0" err="1" smtClean="0">
                <a:solidFill>
                  <a:schemeClr val="bg1"/>
                </a:solidFill>
              </a:rPr>
              <a:t>Update</a:t>
            </a:r>
            <a:r>
              <a:rPr lang="sv-SE" sz="1400" dirty="0">
                <a:solidFill>
                  <a:schemeClr val="bg1"/>
                </a:solidFill>
              </a:rPr>
              <a:t/>
            </a:r>
            <a:br>
              <a:rPr lang="sv-SE" sz="1400" dirty="0">
                <a:solidFill>
                  <a:schemeClr val="bg1"/>
                </a:solidFill>
              </a:rPr>
            </a:br>
            <a:r>
              <a:rPr lang="sv-SE" sz="1400" dirty="0" err="1" smtClean="0">
                <a:solidFill>
                  <a:schemeClr val="bg1"/>
                </a:solidFill>
              </a:rPr>
              <a:t>Predictions</a:t>
            </a:r>
            <a:endParaRPr lang="sv-SE" sz="1400" dirty="0">
              <a:solidFill>
                <a:schemeClr val="bg1"/>
              </a:solidFill>
            </a:endParaRPr>
          </a:p>
        </p:txBody>
      </p:sp>
      <p:cxnSp>
        <p:nvCxnSpPr>
          <p:cNvPr id="39" name="Straight Arrow Connector 26"/>
          <p:cNvCxnSpPr/>
          <p:nvPr/>
        </p:nvCxnSpPr>
        <p:spPr>
          <a:xfrm flipH="1" flipV="1">
            <a:off x="6804248" y="1757283"/>
            <a:ext cx="157016" cy="447581"/>
          </a:xfrm>
          <a:prstGeom prst="straightConnector1">
            <a:avLst/>
          </a:prstGeom>
          <a:ln>
            <a:headEnd type="arrow"/>
            <a:tailEnd type="non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2" name="Rektangel 41"/>
          <p:cNvSpPr/>
          <p:nvPr/>
        </p:nvSpPr>
        <p:spPr>
          <a:xfrm>
            <a:off x="4184601" y="1710673"/>
            <a:ext cx="20336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1400" dirty="0" err="1" smtClean="0">
                <a:solidFill>
                  <a:schemeClr val="bg1"/>
                </a:solidFill>
              </a:rPr>
              <a:t>RecommendMovies</a:t>
            </a:r>
            <a:r>
              <a:rPr lang="sv-SE" sz="1400" dirty="0" smtClean="0">
                <a:solidFill>
                  <a:schemeClr val="bg1"/>
                </a:solidFill>
              </a:rPr>
              <a:t/>
            </a:r>
            <a:br>
              <a:rPr lang="sv-SE" sz="1400" dirty="0" smtClean="0">
                <a:solidFill>
                  <a:schemeClr val="bg1"/>
                </a:solidFill>
              </a:rPr>
            </a:br>
            <a:r>
              <a:rPr lang="sv-SE" sz="1400" dirty="0" err="1" smtClean="0">
                <a:solidFill>
                  <a:schemeClr val="bg1"/>
                </a:solidFill>
              </a:rPr>
              <a:t>Command</a:t>
            </a:r>
            <a:endParaRPr lang="sv-SE" sz="1400" dirty="0">
              <a:solidFill>
                <a:schemeClr val="bg1"/>
              </a:solidFill>
            </a:endParaRPr>
          </a:p>
        </p:txBody>
      </p:sp>
      <p:sp>
        <p:nvSpPr>
          <p:cNvPr id="44" name="Rektangel 43"/>
          <p:cNvSpPr/>
          <p:nvPr/>
        </p:nvSpPr>
        <p:spPr>
          <a:xfrm>
            <a:off x="6882756" y="1696092"/>
            <a:ext cx="203366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1400" dirty="0" err="1">
                <a:solidFill>
                  <a:schemeClr val="bg1"/>
                </a:solidFill>
              </a:rPr>
              <a:t>RecommendMovies</a:t>
            </a:r>
            <a:r>
              <a:rPr lang="sv-SE" sz="1400" dirty="0">
                <a:solidFill>
                  <a:schemeClr val="bg1"/>
                </a:solidFill>
              </a:rPr>
              <a:t/>
            </a:r>
            <a:br>
              <a:rPr lang="sv-SE" sz="1400" dirty="0">
                <a:solidFill>
                  <a:schemeClr val="bg1"/>
                </a:solidFill>
              </a:rPr>
            </a:br>
            <a:r>
              <a:rPr lang="sv-SE" sz="1400" dirty="0" err="1">
                <a:solidFill>
                  <a:schemeClr val="bg1"/>
                </a:solidFill>
              </a:rPr>
              <a:t>Command</a:t>
            </a:r>
            <a:endParaRPr lang="sv-SE" sz="1400" dirty="0">
              <a:solidFill>
                <a:schemeClr val="bg1"/>
              </a:solidFill>
            </a:endParaRPr>
          </a:p>
          <a:p>
            <a:pPr algn="ctr"/>
            <a:endParaRPr lang="sv-SE" sz="1400" dirty="0">
              <a:solidFill>
                <a:schemeClr val="bg1"/>
              </a:solidFill>
            </a:endParaRPr>
          </a:p>
        </p:txBody>
      </p:sp>
      <p:sp>
        <p:nvSpPr>
          <p:cNvPr id="24" name="Flowchart: Magnetic Disk 25"/>
          <p:cNvSpPr/>
          <p:nvPr/>
        </p:nvSpPr>
        <p:spPr>
          <a:xfrm>
            <a:off x="6671805" y="4237206"/>
            <a:ext cx="1066800" cy="1371600"/>
          </a:xfrm>
          <a:prstGeom prst="flowChartMagneticDisk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Blob</a:t>
            </a:r>
            <a:br>
              <a:rPr lang="en-US" dirty="0" smtClean="0"/>
            </a:br>
            <a:r>
              <a:rPr lang="en-US" dirty="0" smtClean="0"/>
              <a:t>Storage</a:t>
            </a:r>
            <a:endParaRPr lang="en-US" dirty="0"/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7164288" y="3555310"/>
            <a:ext cx="8349" cy="6616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9" name="Rektangel 28"/>
          <p:cNvSpPr/>
          <p:nvPr/>
        </p:nvSpPr>
        <p:spPr>
          <a:xfrm>
            <a:off x="7074842" y="3686889"/>
            <a:ext cx="203366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1400" dirty="0" err="1" smtClean="0">
                <a:solidFill>
                  <a:schemeClr val="bg1"/>
                </a:solidFill>
              </a:rPr>
              <a:t>MyMediaLite</a:t>
            </a:r>
            <a:r>
              <a:rPr lang="sv-SE" sz="1400" dirty="0" smtClean="0">
                <a:solidFill>
                  <a:schemeClr val="bg1"/>
                </a:solidFill>
              </a:rPr>
              <a:t> State</a:t>
            </a:r>
            <a:endParaRPr lang="sv-SE" sz="1400" dirty="0">
              <a:solidFill>
                <a:schemeClr val="bg1"/>
              </a:solidFill>
            </a:endParaRPr>
          </a:p>
        </p:txBody>
      </p:sp>
      <p:sp>
        <p:nvSpPr>
          <p:cNvPr id="30" name="Rektangel 29"/>
          <p:cNvSpPr/>
          <p:nvPr/>
        </p:nvSpPr>
        <p:spPr>
          <a:xfrm>
            <a:off x="1125625" y="594388"/>
            <a:ext cx="203366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sz="1400" dirty="0" smtClean="0"/>
              <a:t>Rate()</a:t>
            </a:r>
          </a:p>
          <a:p>
            <a:pPr algn="ctr"/>
            <a:r>
              <a:rPr lang="sv-SE" sz="1400" dirty="0" err="1" smtClean="0"/>
              <a:t>Recommend</a:t>
            </a:r>
            <a:r>
              <a:rPr lang="sv-SE" sz="1400" dirty="0" smtClean="0"/>
              <a:t>()</a:t>
            </a:r>
          </a:p>
          <a:p>
            <a:pPr algn="ctr"/>
            <a:r>
              <a:rPr lang="sv-SE" sz="1400" dirty="0" err="1" smtClean="0"/>
              <a:t>GetMovies</a:t>
            </a:r>
            <a:r>
              <a:rPr lang="sv-SE" sz="1400" dirty="0" err="1" smtClean="0"/>
              <a:t>ToRate</a:t>
            </a:r>
            <a:r>
              <a:rPr lang="sv-SE" sz="1400" dirty="0" smtClean="0"/>
              <a:t>()</a:t>
            </a:r>
          </a:p>
          <a:p>
            <a:pPr algn="ctr"/>
            <a:r>
              <a:rPr lang="sv-SE" sz="1400" dirty="0"/>
              <a:t>e</a:t>
            </a:r>
            <a:r>
              <a:rPr lang="sv-SE" sz="1400" dirty="0" smtClean="0"/>
              <a:t>tc.</a:t>
            </a:r>
          </a:p>
        </p:txBody>
      </p:sp>
    </p:spTree>
    <p:extLst>
      <p:ext uri="{BB962C8B-B14F-4D97-AF65-F5344CB8AC3E}">
        <p14:creationId xmlns:p14="http://schemas.microsoft.com/office/powerpoint/2010/main" val="43625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35</Words>
  <Application>Microsoft Office PowerPoint</Application>
  <PresentationFormat>Bildspel på skärmen (4:3)</PresentationFormat>
  <Paragraphs>23</Paragraphs>
  <Slides>1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Bildrubriker</vt:lpstr>
      </vt:variant>
      <vt:variant>
        <vt:i4>1</vt:i4>
      </vt:variant>
    </vt:vector>
  </HeadingPairs>
  <TitlesOfParts>
    <vt:vector size="2" baseType="lpstr">
      <vt:lpstr>Office-tema</vt:lpstr>
      <vt:lpstr>PowerPoint-presentation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PowerPoint-presentation</dc:title>
  <dc:creator>Robert Folkesson</dc:creator>
  <cp:lastModifiedBy>Robert Folkesson</cp:lastModifiedBy>
  <cp:revision>8</cp:revision>
  <dcterms:created xsi:type="dcterms:W3CDTF">2011-10-25T13:35:42Z</dcterms:created>
  <dcterms:modified xsi:type="dcterms:W3CDTF">2011-11-02T10:04:44Z</dcterms:modified>
</cp:coreProperties>
</file>